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60" autoAdjust="0"/>
  </p:normalViewPr>
  <p:slideViewPr>
    <p:cSldViewPr snapToGrid="0" snapToObjects="1">
      <p:cViewPr varScale="1">
        <p:scale>
          <a:sx n="72" d="100"/>
          <a:sy n="72" d="100"/>
        </p:scale>
        <p:origin x="-215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918216"/>
        <c:axId val="-2141912616"/>
      </c:barChart>
      <c:catAx>
        <c:axId val="-2141918216"/>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41912616"/>
        <c:crosses val="autoZero"/>
        <c:auto val="1"/>
        <c:lblAlgn val="ctr"/>
        <c:lblOffset val="100"/>
        <c:noMultiLvlLbl val="0"/>
      </c:catAx>
      <c:valAx>
        <c:axId val="-2141912616"/>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918216"/>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1768664"/>
        <c:axId val="-2141763064"/>
      </c:barChart>
      <c:catAx>
        <c:axId val="-214176866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763064"/>
        <c:crosses val="autoZero"/>
        <c:auto val="1"/>
        <c:lblAlgn val="ctr"/>
        <c:lblOffset val="100"/>
        <c:noMultiLvlLbl val="0"/>
      </c:catAx>
      <c:valAx>
        <c:axId val="-214176306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76866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6.319999999999999</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39831272"/>
        <c:axId val="-2139825672"/>
      </c:barChart>
      <c:catAx>
        <c:axId val="-2139831272"/>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39825672"/>
        <c:crosses val="autoZero"/>
        <c:auto val="1"/>
        <c:lblAlgn val="ctr"/>
        <c:lblOffset val="100"/>
        <c:noMultiLvlLbl val="0"/>
      </c:catAx>
      <c:valAx>
        <c:axId val="-2139825672"/>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39831272"/>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41734056"/>
        <c:axId val="-2141728456"/>
      </c:barChart>
      <c:catAx>
        <c:axId val="-2141734056"/>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728456"/>
        <c:crosses val="autoZero"/>
        <c:auto val="1"/>
        <c:lblAlgn val="ctr"/>
        <c:lblOffset val="100"/>
        <c:noMultiLvlLbl val="0"/>
      </c:catAx>
      <c:valAx>
        <c:axId val="-214172845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734056"/>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ser>
        <c:ser>
          <c:idx val="1"/>
          <c:order val="1"/>
          <c:tx>
            <c:strRef>
              <c:f>Sheet1!$A$3</c:f>
              <c:strCache>
                <c:ptCount val="1"/>
                <c:pt idx="0">
                  <c:v>CloudStore</c:v>
                </c:pt>
              </c:strCache>
            </c:strRef>
          </c:tx>
          <c:spPr>
            <a:solidFill>
              <a:srgbClr val="FF0000"/>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Sheet1!$B$3:$C$3</c:f>
              <c:numCache>
                <c:formatCode>0%</c:formatCode>
                <c:ptCount val="2"/>
                <c:pt idx="0">
                  <c:v>0.07</c:v>
                </c:pt>
                <c:pt idx="1">
                  <c:v>7.52</c:v>
                </c:pt>
              </c:numCache>
            </c:numRef>
          </c:val>
        </c:ser>
        <c:dLbls>
          <c:showLegendKey val="0"/>
          <c:showVal val="0"/>
          <c:showCatName val="0"/>
          <c:showSerName val="0"/>
          <c:showPercent val="0"/>
          <c:showBubbleSize val="0"/>
        </c:dLbls>
        <c:gapWidth val="150"/>
        <c:axId val="-2141653432"/>
        <c:axId val="-2141647832"/>
      </c:barChart>
      <c:catAx>
        <c:axId val="-214165343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41647832"/>
        <c:crosses val="autoZero"/>
        <c:auto val="1"/>
        <c:lblAlgn val="ctr"/>
        <c:lblOffset val="100"/>
        <c:noMultiLvlLbl val="0"/>
      </c:catAx>
      <c:valAx>
        <c:axId val="-2141647832"/>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65343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41588536"/>
        <c:axId val="-2141582888"/>
      </c:barChart>
      <c:catAx>
        <c:axId val="-2141588536"/>
        <c:scaling>
          <c:orientation val="minMax"/>
        </c:scaling>
        <c:delete val="0"/>
        <c:axPos val="b"/>
        <c:title>
          <c:tx>
            <c:rich>
              <a:bodyPr/>
              <a:lstStyle/>
              <a:p>
                <a:pPr>
                  <a:defRPr/>
                </a:pPr>
                <a:r>
                  <a:rPr lang="en-US" dirty="0" smtClean="0"/>
                  <a:t>External validation</a:t>
                </a:r>
                <a:endParaRPr lang="en-US" dirty="0"/>
              </a:p>
            </c:rich>
          </c:tx>
          <c:layout/>
          <c:overlay val="0"/>
        </c:title>
        <c:majorTickMark val="out"/>
        <c:minorTickMark val="none"/>
        <c:tickLblPos val="nextTo"/>
        <c:crossAx val="-2141582888"/>
        <c:crosses val="autoZero"/>
        <c:auto val="1"/>
        <c:lblAlgn val="ctr"/>
        <c:lblOffset val="100"/>
        <c:noMultiLvlLbl val="0"/>
      </c:catAx>
      <c:valAx>
        <c:axId val="-214158288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588536"/>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899" y="4027000"/>
            <a:ext cx="2708257"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a:t>
            </a:r>
            <a:r>
              <a:rPr lang="en-US" sz="2600" dirty="0" smtClean="0"/>
              <a:t>c</a:t>
            </a:r>
            <a:r>
              <a:rPr lang="en" sz="2600" dirty="0" smtClean="0"/>
              <a:t>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Snip20170719_3.png"/>
          <p:cNvPicPr>
            <a:picLocks noChangeAspect="1"/>
          </p:cNvPicPr>
          <p:nvPr/>
        </p:nvPicPr>
        <p:blipFill>
          <a:blip r:embed="rId3">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dirty="0">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3">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4">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pic>
        <p:nvPicPr>
          <p:cNvPr id="11" name="Picture 10" descr="Snip20170719_3.png"/>
          <p:cNvPicPr>
            <a:picLocks noChangeAspect="1"/>
          </p:cNvPicPr>
          <p:nvPr/>
        </p:nvPicPr>
        <p:blipFill>
          <a:blip r:embed="rId5">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4201</TotalTime>
  <Words>2301</Words>
  <Application>Microsoft Macintosh PowerPoint</Application>
  <PresentationFormat>On-screen Show (4:3)</PresentationFormat>
  <Paragraphs>461</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Literature review: Types of performance analysis</vt:lpstr>
      <vt:lpstr>PowerPoint Presentation</vt:lpstr>
      <vt:lpstr>PowerPoint Presentation</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38</cp:revision>
  <dcterms:modified xsi:type="dcterms:W3CDTF">2017-07-20T01:17:32Z</dcterms:modified>
</cp:coreProperties>
</file>